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9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692726"/>
            <a:ext cx="9351818" cy="3422073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History of Persian Language &amp; Development of Persian Poetry</a:t>
            </a:r>
            <a:br>
              <a:rPr lang="en-US" sz="4000" b="1" dirty="0"/>
            </a:br>
            <a:r>
              <a:rPr lang="en-US" sz="4000" b="1" dirty="0"/>
              <a:t>Semester: 2</a:t>
            </a:r>
            <a:r>
              <a:rPr lang="en-US" sz="4000" b="1" baseline="30000" dirty="0"/>
              <a:t>nd</a:t>
            </a:r>
            <a:r>
              <a:rPr lang="en-US" sz="4000" b="1" dirty="0"/>
              <a:t> M.s</a:t>
            </a:r>
            <a:br>
              <a:rPr lang="en-US" sz="4000" b="1" dirty="0"/>
            </a:br>
            <a:r>
              <a:rPr lang="en-US" sz="4000" b="1" dirty="0"/>
              <a:t>Course Code: Per-509</a:t>
            </a:r>
            <a:br>
              <a:rPr lang="en-US" sz="4000" b="1" dirty="0"/>
            </a:br>
            <a:r>
              <a:rPr lang="en-US" sz="4000" b="1" dirty="0"/>
              <a:t>Credit Hours: 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0944"/>
            <a:ext cx="9144000" cy="1156855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4400" b="1" dirty="0" smtClean="0"/>
              <a:t>Dr</a:t>
            </a:r>
            <a:r>
              <a:rPr lang="en-US" sz="4400" b="1" dirty="0"/>
              <a:t>. Sara Bukhari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636" y="1427017"/>
            <a:ext cx="1026621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7000" dirty="0"/>
              <a:t>رباعی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45676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4" y="734295"/>
            <a:ext cx="993370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/>
              <a:t>رباعی" از کلمه ی "رباع" به معنی "چهارتایی" گرفته شده است</a:t>
            </a:r>
            <a:r>
              <a:rPr lang="en-US" sz="2400" dirty="0"/>
              <a:t>.</a:t>
            </a:r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en-US" sz="2400" dirty="0"/>
              <a:t>"</a:t>
            </a:r>
            <a:r>
              <a:rPr lang="ar-SA" sz="2400" dirty="0"/>
              <a:t>رباعی" شعری است چهار مصراعی که بر وزن "لاحول و لاقوة الابالله" سروده می شود</a:t>
            </a:r>
            <a:r>
              <a:rPr lang="en-US" sz="2400" dirty="0"/>
              <a:t>.</a:t>
            </a:r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ar-SA" sz="2400" dirty="0"/>
              <a:t>سه مصراع اول رباعی تقریباً مقدمه ای برای منظور شاعر هستند و حرف اصلی در مصراع چهارم گفته می شود</a:t>
            </a:r>
            <a:r>
              <a:rPr lang="en-US" sz="2400" dirty="0"/>
              <a:t>.</a:t>
            </a:r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ar-SA" sz="2400" dirty="0"/>
              <a:t>رباعی در قدیم را از لحاظ موضوع می توان به سه دسته تقسیم کرد</a:t>
            </a:r>
            <a:r>
              <a:rPr lang="en-US" sz="2400" dirty="0"/>
              <a:t>:</a:t>
            </a:r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ar-SA" sz="2400" dirty="0"/>
              <a:t>الف) رباعی عاشقانه: مثل رباعی های رودکی</a:t>
            </a:r>
            <a:endParaRPr lang="en-US" sz="2400" dirty="0"/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ar-SA" sz="2400" dirty="0"/>
              <a:t>ب) رباعی صوفیانه : مثل رباعی های ابوسعید ابوالخیر، عطار و مولوی</a:t>
            </a:r>
            <a:endParaRPr lang="en-US" sz="2400" dirty="0"/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ar-SA" sz="2400" dirty="0"/>
              <a:t>ج) رباعی فلسفی: مثل رباعی های خیام</a:t>
            </a:r>
            <a:endParaRPr lang="en-US" sz="2400" dirty="0"/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en-US" sz="2400" dirty="0"/>
              <a:t> </a:t>
            </a:r>
          </a:p>
          <a:p>
            <a:pPr algn="r"/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431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1" y="751344"/>
            <a:ext cx="103354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/>
              <a:t>تصویرشکل رباعی به صورت زیر است</a:t>
            </a:r>
            <a:r>
              <a:rPr lang="en-US" b="1" dirty="0"/>
              <a:t>:</a:t>
            </a:r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en-US" b="1" dirty="0"/>
              <a:t>..................... </a:t>
            </a:r>
            <a:r>
              <a:rPr lang="ar-SA" b="1" dirty="0"/>
              <a:t>الف ///////// ..................... الف</a:t>
            </a:r>
            <a:endParaRPr lang="en-US" b="1" dirty="0"/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en-US" b="1" dirty="0"/>
              <a:t>..................... </a:t>
            </a:r>
            <a:r>
              <a:rPr lang="ar-SA" b="1" dirty="0"/>
              <a:t>ب ///////// ....................... الف</a:t>
            </a:r>
            <a:endParaRPr lang="en-US" b="1" dirty="0"/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البته در زمانهای قدیم بعضی رباعی ها دارای چهار مصراع هم قافیه بودند</a:t>
            </a:r>
            <a:r>
              <a:rPr lang="en-US" b="1" dirty="0"/>
              <a:t>.</a:t>
            </a:r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نمونه هایی از رباعی</a:t>
            </a:r>
            <a:r>
              <a:rPr lang="en-US" b="1" dirty="0"/>
              <a:t>:</a:t>
            </a:r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جز من اگرت عاشق شیداست بگو ----- ور میل دلت به جانت ماست بگو</a:t>
            </a:r>
            <a:endParaRPr lang="en-US" b="1" dirty="0"/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ور هیچ مرا در دل تو جاست بگو ----- گر هست بگو، نیست بگو، راست بگو</a:t>
            </a:r>
            <a:endParaRPr lang="en-US" b="1" dirty="0"/>
          </a:p>
          <a:p>
            <a:pPr algn="r"/>
            <a:r>
              <a:rPr lang="en-US" b="1" dirty="0"/>
              <a:t>(</a:t>
            </a:r>
            <a:r>
              <a:rPr lang="ar-SA" b="1" dirty="0"/>
              <a:t>مولوی</a:t>
            </a:r>
            <a:r>
              <a:rPr lang="en-US" b="1" dirty="0"/>
              <a:t>)</a:t>
            </a:r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هر سبزه که بر کنار جویی رسته است ---- گویی زلب فرشته خویی رسته است</a:t>
            </a:r>
            <a:endParaRPr lang="en-US" b="1" dirty="0"/>
          </a:p>
          <a:p>
            <a:pPr algn="r"/>
            <a:r>
              <a:rPr lang="en-US" b="1" dirty="0"/>
              <a:t> </a:t>
            </a:r>
          </a:p>
          <a:p>
            <a:pPr algn="r"/>
            <a:r>
              <a:rPr lang="ar-SA" b="1" dirty="0"/>
              <a:t>پا بر سر سبزه تا به خواری ننهی ---- کان سبزه ز خاک لاله رویی رسته است</a:t>
            </a:r>
            <a:endParaRPr lang="en-US" b="1" dirty="0"/>
          </a:p>
          <a:p>
            <a:pPr algn="r"/>
            <a:r>
              <a:rPr lang="en-US" dirty="0"/>
              <a:t>(</a:t>
            </a:r>
            <a:r>
              <a:rPr lang="ar-SA" dirty="0"/>
              <a:t>خیام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20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Custom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9</cp:revision>
  <dcterms:created xsi:type="dcterms:W3CDTF">2020-05-18T13:21:56Z</dcterms:created>
  <dcterms:modified xsi:type="dcterms:W3CDTF">2020-05-18T19:19:15Z</dcterms:modified>
</cp:coreProperties>
</file>